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6" r:id="rId3"/>
    <p:sldId id="260" r:id="rId4"/>
    <p:sldId id="265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E240-35FA-4B82-AC23-11C99F538E35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C4DAE10-00DB-4D5F-86C8-54D50B3B48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E240-35FA-4B82-AC23-11C99F538E35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AE10-00DB-4D5F-86C8-54D50B3B48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E240-35FA-4B82-AC23-11C99F538E35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AE10-00DB-4D5F-86C8-54D50B3B48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E240-35FA-4B82-AC23-11C99F538E35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C4DAE10-00DB-4D5F-86C8-54D50B3B48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E240-35FA-4B82-AC23-11C99F538E35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AE10-00DB-4D5F-86C8-54D50B3B48C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E240-35FA-4B82-AC23-11C99F538E35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AE10-00DB-4D5F-86C8-54D50B3B48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E240-35FA-4B82-AC23-11C99F538E35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C4DAE10-00DB-4D5F-86C8-54D50B3B48C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E240-35FA-4B82-AC23-11C99F538E35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AE10-00DB-4D5F-86C8-54D50B3B48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E240-35FA-4B82-AC23-11C99F538E35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AE10-00DB-4D5F-86C8-54D50B3B48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E240-35FA-4B82-AC23-11C99F538E35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AE10-00DB-4D5F-86C8-54D50B3B48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E240-35FA-4B82-AC23-11C99F538E35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AE10-00DB-4D5F-86C8-54D50B3B48C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F3FE240-35FA-4B82-AC23-11C99F538E35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C4DAE10-00DB-4D5F-86C8-54D50B3B48C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2060849"/>
            <a:ext cx="9144000" cy="4797151"/>
          </a:xfrm>
        </p:spPr>
        <p:txBody>
          <a:bodyPr>
            <a:normAutofit/>
          </a:bodyPr>
          <a:lstStyle/>
          <a:p>
            <a:pPr algn="ctr"/>
            <a:r>
              <a:rPr lang="ar-SA" sz="3600" dirty="0">
                <a:solidFill>
                  <a:schemeClr val="accent6">
                    <a:lumMod val="50000"/>
                  </a:schemeClr>
                </a:solidFill>
              </a:rPr>
              <a:t>قسم هندسة العمارة</a:t>
            </a:r>
          </a:p>
          <a:p>
            <a:pPr algn="ctr"/>
            <a:r>
              <a:rPr lang="ar-SA" sz="3600" dirty="0">
                <a:solidFill>
                  <a:schemeClr val="accent6">
                    <a:lumMod val="50000"/>
                  </a:schemeClr>
                </a:solidFill>
              </a:rPr>
              <a:t>المرحلة الاولى</a:t>
            </a:r>
          </a:p>
          <a:p>
            <a:pPr algn="ctr"/>
            <a:r>
              <a:rPr lang="ar-SA" sz="3600" dirty="0">
                <a:solidFill>
                  <a:schemeClr val="accent6">
                    <a:lumMod val="50000"/>
                  </a:schemeClr>
                </a:solidFill>
              </a:rPr>
              <a:t>مادة اللغة العربية</a:t>
            </a:r>
          </a:p>
          <a:p>
            <a:pPr algn="ctr"/>
            <a:r>
              <a:rPr lang="ar-SA" sz="3600" smtClean="0">
                <a:solidFill>
                  <a:schemeClr val="accent6">
                    <a:lumMod val="50000"/>
                  </a:schemeClr>
                </a:solidFill>
              </a:rPr>
              <a:t>المحاضرة </a:t>
            </a:r>
            <a:r>
              <a:rPr lang="ar-SA" sz="3600" smtClean="0">
                <a:solidFill>
                  <a:schemeClr val="accent6">
                    <a:lumMod val="50000"/>
                  </a:schemeClr>
                </a:solidFill>
              </a:rPr>
              <a:t>السابعة </a:t>
            </a:r>
            <a:r>
              <a:rPr lang="ar-SA" sz="3600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ar-SA" sz="3600" dirty="0" smtClean="0">
                <a:solidFill>
                  <a:schemeClr val="accent6">
                    <a:lumMod val="50000"/>
                  </a:schemeClr>
                </a:solidFill>
              </a:rPr>
              <a:t>المعجم العربي والانشاء</a:t>
            </a:r>
            <a:endParaRPr lang="ar-SA" sz="3600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ar-SA" sz="3600" dirty="0">
                <a:solidFill>
                  <a:schemeClr val="accent6">
                    <a:lumMod val="50000"/>
                  </a:schemeClr>
                </a:solidFill>
              </a:rPr>
              <a:t>أ. م. زينب فالح مهدي</a:t>
            </a:r>
          </a:p>
          <a:p>
            <a:pPr algn="ctr"/>
            <a:endParaRPr lang="ar-SA" sz="3600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ar-SA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60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1071546"/>
            <a:ext cx="6400800" cy="4567254"/>
          </a:xfrm>
        </p:spPr>
        <p:txBody>
          <a:bodyPr>
            <a:normAutofit/>
          </a:bodyPr>
          <a:lstStyle/>
          <a:p>
            <a:pPr algn="ctr"/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السلام عليكم ورحمة الله وبركاته</a:t>
            </a:r>
          </a:p>
          <a:p>
            <a:pPr algn="ctr"/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سأنتقل إلى المحاضرة السابعة وأذكر انه سأقوم بإدراج الأسئلة وتحديد الإجابة علما ستكون هذه المحاضرة عبارة عن سؤالين يتيمين لا غير الأول و هو.</a:t>
            </a:r>
          </a:p>
          <a:p>
            <a:pPr algn="justLow"/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عرف المعجم اللغوي وما فوائده وما أنواعه وما خطوات الكشف في المعاجم وما الطرائق المستخدمة لترتيب المفردات في المعجمات اللغوية شارحا الطريقة الأولى؟</a:t>
            </a:r>
          </a:p>
          <a:p>
            <a:pPr algn="justLow"/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وسيكون الجواب عن هذا السؤال في صفحة 42 و43 و44وكما موضح في الصور المرفقة:-</a:t>
            </a:r>
          </a:p>
          <a:p>
            <a:endParaRPr lang="ar-SA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85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785794"/>
            <a:ext cx="8686800" cy="5294331"/>
          </a:xfrm>
        </p:spPr>
        <p:txBody>
          <a:bodyPr>
            <a:normAutofit/>
          </a:bodyPr>
          <a:lstStyle/>
          <a:p>
            <a:pPr algn="justLow"/>
            <a:r>
              <a:rPr lang="ar-SA" sz="4000" dirty="0" smtClean="0"/>
              <a:t>أما السؤال الثاني فهو :-</a:t>
            </a:r>
          </a:p>
          <a:p>
            <a:pPr algn="justLow"/>
            <a:r>
              <a:rPr lang="ar-SA" sz="4000" dirty="0" smtClean="0"/>
              <a:t>عرف الإنشاء وكيف تصمم موضوعا إنشائيا وما النصائح التي يمكن أن تقدمها للممتحن في الإنشاء ؟</a:t>
            </a:r>
          </a:p>
          <a:p>
            <a:pPr algn="justLow"/>
            <a:r>
              <a:rPr lang="ar-SA" sz="4000" dirty="0" smtClean="0"/>
              <a:t>وستكون الإجابة في الصور المرفقة الآتية:-</a:t>
            </a:r>
            <a:endParaRPr lang="ar-S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785794"/>
            <a:ext cx="8686800" cy="5294331"/>
          </a:xfrm>
        </p:spPr>
        <p:txBody>
          <a:bodyPr>
            <a:normAutofit/>
          </a:bodyPr>
          <a:lstStyle/>
          <a:p>
            <a:pPr algn="ctr"/>
            <a:r>
              <a:rPr lang="ar-SA" sz="4400" dirty="0" smtClean="0"/>
              <a:t>إلى هنا تنتهي محاضرة هذا اليوم وانتظر الأسئلة عن الأشياء التي لم تفهموها </a:t>
            </a:r>
          </a:p>
          <a:p>
            <a:pPr algn="ctr"/>
            <a:r>
              <a:rPr lang="ar-SA" sz="4400" dirty="0" smtClean="0"/>
              <a:t/>
            </a:r>
            <a:br>
              <a:rPr lang="ar-SA" sz="4400" dirty="0" smtClean="0"/>
            </a:br>
            <a:r>
              <a:rPr lang="ar-SA" sz="4400" dirty="0" smtClean="0"/>
              <a:t>دمتم بحفظ الله جل وعلا</a:t>
            </a:r>
          </a:p>
          <a:p>
            <a:endParaRPr lang="ar-SA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</TotalTime>
  <Words>131</Words>
  <Application>Microsoft Office PowerPoint</Application>
  <PresentationFormat>عرض على الشاشة (3:4)‏</PresentationFormat>
  <Paragraphs>14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رحلة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hamdalla</dc:creator>
  <cp:lastModifiedBy>Maher</cp:lastModifiedBy>
  <cp:revision>9</cp:revision>
  <dcterms:created xsi:type="dcterms:W3CDTF">2020-03-15T20:23:13Z</dcterms:created>
  <dcterms:modified xsi:type="dcterms:W3CDTF">2022-10-15T03:36:14Z</dcterms:modified>
</cp:coreProperties>
</file>